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5G 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스마트폰 판매량 및 점유율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판매량(십만대)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41</c:v>
                </c:pt>
                <c:pt idx="1">
                  <c:v>506</c:v>
                </c:pt>
                <c:pt idx="2">
                  <c:v>1409</c:v>
                </c:pt>
                <c:pt idx="3">
                  <c:v>2658</c:v>
                </c:pt>
                <c:pt idx="4">
                  <c:v>3687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점유율(%)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A6E-4C5F-838E-E1E2FF6786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14</c:v>
                </c:pt>
                <c:pt idx="4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00609824"/>
        <c:axId val="1800609408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180060940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1800609824"/>
        <c:crosses val="max"/>
        <c:crossBetween val="between"/>
        <c:majorUnit val="4"/>
      </c:valAx>
      <c:catAx>
        <c:axId val="1800609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00609408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B117D-4D43-4072-B5F3-1B01A6EAEFEF}" type="doc">
      <dgm:prSet loTypeId="urn:microsoft.com/office/officeart/2005/8/layout/list1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E9D750F7-1DAF-469F-A973-A432DA700F3D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응급 의료</a:t>
          </a:r>
        </a:p>
      </dgm:t>
    </dgm:pt>
    <dgm:pt modelId="{64E0F332-D571-454C-9FA9-DA7D9F052D64}" type="parTrans" cxnId="{4E45CF62-B759-4399-B5DC-35607A1909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7D86C64-2C7E-477B-ADB4-CBE8BC1C661C}" type="sibTrans" cxnId="{4E45CF62-B759-4399-B5DC-35607A19090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5A4148A-A146-4760-9650-575799608F47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산업용 로봇</a:t>
          </a:r>
        </a:p>
      </dgm:t>
    </dgm:pt>
    <dgm:pt modelId="{EA8956B6-34C1-4A8C-8E0B-AA25A6AA219D}" type="parTrans" cxnId="{D4C4F346-FAFA-4396-A49A-54B466B41E1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A505B75-0D88-41BF-941D-F1F2DF49CC4E}" type="sibTrans" cxnId="{D4C4F346-FAFA-4396-A49A-54B466B41E15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8BD67F01-EE2C-4BD9-AB02-0D974EA391FF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스마트 농업</a:t>
          </a:r>
        </a:p>
      </dgm:t>
    </dgm:pt>
    <dgm:pt modelId="{B813E698-3A14-448B-907F-6A682CCA7A00}" type="parTrans" cxnId="{90C68D3A-3DDE-451B-BCE7-08C9547AF07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7DCE0B72-EEA1-491B-AC9B-628F51443C21}" type="sibTrans" cxnId="{90C68D3A-3DDE-451B-BCE7-08C9547AF072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4E066C2-864D-480D-8EBF-BD6307A136BF}">
      <dgm:prSet custT="1"/>
      <dgm:spPr/>
      <dgm:t>
        <a:bodyPr/>
        <a:lstStyle/>
        <a:p>
          <a:pPr latinLnBrk="1"/>
          <a:r>
            <a:rPr lang="ko-KR" altLang="en-US" sz="1800" dirty="0">
              <a:latin typeface="돋움" panose="020B0600000101010101" pitchFamily="50" charset="-127"/>
              <a:ea typeface="돋움" panose="020B0600000101010101" pitchFamily="50" charset="-127"/>
            </a:rPr>
            <a:t>엔터테인먼트</a:t>
          </a:r>
        </a:p>
      </dgm:t>
    </dgm:pt>
    <dgm:pt modelId="{936CBD59-6A99-4A87-9500-FA88B6954E1F}" type="parTrans" cxnId="{C6295A6F-96C2-4D6B-854A-19C0BDE4155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844E5EF-C425-4E07-B6CE-94F0E0F75C55}" type="sibTrans" cxnId="{C6295A6F-96C2-4D6B-854A-19C0BDE4155C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59D5F18F-2F50-485C-B3BF-EC2EE820C1F6}" type="pres">
      <dgm:prSet presAssocID="{D84B117D-4D43-4072-B5F3-1B01A6EAEFE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C793D89-C89F-4614-9163-594F467EAD7F}" type="pres">
      <dgm:prSet presAssocID="{E9D750F7-1DAF-469F-A973-A432DA700F3D}" presName="parentLin" presStyleCnt="0"/>
      <dgm:spPr/>
    </dgm:pt>
    <dgm:pt modelId="{60C1934B-5A8F-415A-A377-B7F88D039660}" type="pres">
      <dgm:prSet presAssocID="{E9D750F7-1DAF-469F-A973-A432DA700F3D}" presName="parentLeftMargin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C09C7850-4424-496D-9D14-04646716857E}" type="pres">
      <dgm:prSet presAssocID="{E9D750F7-1DAF-469F-A973-A432DA700F3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56330DD-6A1D-4CDF-87BC-3550D5F90A92}" type="pres">
      <dgm:prSet presAssocID="{E9D750F7-1DAF-469F-A973-A432DA700F3D}" presName="negativeSpace" presStyleCnt="0"/>
      <dgm:spPr/>
    </dgm:pt>
    <dgm:pt modelId="{891D5D50-8E4E-4B75-9019-194A251BFD35}" type="pres">
      <dgm:prSet presAssocID="{E9D750F7-1DAF-469F-A973-A432DA700F3D}" presName="childText" presStyleLbl="conFgAcc1" presStyleIdx="0" presStyleCnt="4">
        <dgm:presLayoutVars>
          <dgm:bulletEnabled val="1"/>
        </dgm:presLayoutVars>
      </dgm:prSet>
      <dgm:spPr/>
    </dgm:pt>
    <dgm:pt modelId="{B3DCED6E-7011-47B0-9DF1-A35DDEF6AC19}" type="pres">
      <dgm:prSet presAssocID="{97D86C64-2C7E-477B-ADB4-CBE8BC1C661C}" presName="spaceBetweenRectangles" presStyleCnt="0"/>
      <dgm:spPr/>
    </dgm:pt>
    <dgm:pt modelId="{486CEF6F-E3ED-4B23-AA09-25CDA18D8137}" type="pres">
      <dgm:prSet presAssocID="{F5A4148A-A146-4760-9650-575799608F47}" presName="parentLin" presStyleCnt="0"/>
      <dgm:spPr/>
    </dgm:pt>
    <dgm:pt modelId="{E17E0869-4984-451F-B84C-9335369A861A}" type="pres">
      <dgm:prSet presAssocID="{F5A4148A-A146-4760-9650-575799608F47}" presName="parentLeftMargin" presStyleLbl="node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DDD63FA2-D0F7-4215-9B12-63BE04144C40}" type="pres">
      <dgm:prSet presAssocID="{F5A4148A-A146-4760-9650-575799608F4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862C5E0-6AF8-475B-81D9-2116B70F0887}" type="pres">
      <dgm:prSet presAssocID="{F5A4148A-A146-4760-9650-575799608F47}" presName="negativeSpace" presStyleCnt="0"/>
      <dgm:spPr/>
    </dgm:pt>
    <dgm:pt modelId="{67063CA6-EF6E-434A-A8DE-364F7295A6FB}" type="pres">
      <dgm:prSet presAssocID="{F5A4148A-A146-4760-9650-575799608F47}" presName="childText" presStyleLbl="conFgAcc1" presStyleIdx="1" presStyleCnt="4">
        <dgm:presLayoutVars>
          <dgm:bulletEnabled val="1"/>
        </dgm:presLayoutVars>
      </dgm:prSet>
      <dgm:spPr/>
    </dgm:pt>
    <dgm:pt modelId="{6AC8EF5D-6C12-4635-ADF1-CB033158971C}" type="pres">
      <dgm:prSet presAssocID="{EA505B75-0D88-41BF-941D-F1F2DF49CC4E}" presName="spaceBetweenRectangles" presStyleCnt="0"/>
      <dgm:spPr/>
    </dgm:pt>
    <dgm:pt modelId="{D53E23B3-0783-4053-92D5-7D7B1F5E8510}" type="pres">
      <dgm:prSet presAssocID="{8BD67F01-EE2C-4BD9-AB02-0D974EA391FF}" presName="parentLin" presStyleCnt="0"/>
      <dgm:spPr/>
    </dgm:pt>
    <dgm:pt modelId="{411A91CA-AD6C-4436-BEF4-39E94D981EB1}" type="pres">
      <dgm:prSet presAssocID="{8BD67F01-EE2C-4BD9-AB02-0D974EA391FF}" presName="parentLeftMargin" presStyleLbl="node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AE705ACD-F191-4096-8A36-D479D2523D4D}" type="pres">
      <dgm:prSet presAssocID="{8BD67F01-EE2C-4BD9-AB02-0D974EA391F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FBB8B10-3D19-48C1-B5B4-8F2F3DA8695C}" type="pres">
      <dgm:prSet presAssocID="{8BD67F01-EE2C-4BD9-AB02-0D974EA391FF}" presName="negativeSpace" presStyleCnt="0"/>
      <dgm:spPr/>
    </dgm:pt>
    <dgm:pt modelId="{1AA5FAA4-FA21-4B72-91FF-439CD5F8FA4A}" type="pres">
      <dgm:prSet presAssocID="{8BD67F01-EE2C-4BD9-AB02-0D974EA391FF}" presName="childText" presStyleLbl="conFgAcc1" presStyleIdx="2" presStyleCnt="4">
        <dgm:presLayoutVars>
          <dgm:bulletEnabled val="1"/>
        </dgm:presLayoutVars>
      </dgm:prSet>
      <dgm:spPr/>
    </dgm:pt>
    <dgm:pt modelId="{CDAB5DE0-1449-4C4C-B587-895E7EE84B21}" type="pres">
      <dgm:prSet presAssocID="{7DCE0B72-EEA1-491B-AC9B-628F51443C21}" presName="spaceBetweenRectangles" presStyleCnt="0"/>
      <dgm:spPr/>
    </dgm:pt>
    <dgm:pt modelId="{CD3F6A03-5C8D-493A-BABF-0C90AABD5B4D}" type="pres">
      <dgm:prSet presAssocID="{54E066C2-864D-480D-8EBF-BD6307A136BF}" presName="parentLin" presStyleCnt="0"/>
      <dgm:spPr/>
    </dgm:pt>
    <dgm:pt modelId="{16420DA5-4D33-4B21-AC76-7F1105C2A5A5}" type="pres">
      <dgm:prSet presAssocID="{54E066C2-864D-480D-8EBF-BD6307A136BF}" presName="parentLeftMargin" presStyleLbl="node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1710686B-29AC-4EE6-9E5A-7D03FCE778F9}" type="pres">
      <dgm:prSet presAssocID="{54E066C2-864D-480D-8EBF-BD6307A136B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A7A997E-7218-489E-AC18-6A792EC3200D}" type="pres">
      <dgm:prSet presAssocID="{54E066C2-864D-480D-8EBF-BD6307A136BF}" presName="negativeSpace" presStyleCnt="0"/>
      <dgm:spPr/>
    </dgm:pt>
    <dgm:pt modelId="{039EAE4E-6F1E-4352-A4BE-ADC2D959CA50}" type="pres">
      <dgm:prSet presAssocID="{54E066C2-864D-480D-8EBF-BD6307A136B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62717E1-BD1F-4793-B66F-8F1AA3B0EF0B}" type="presOf" srcId="{54E066C2-864D-480D-8EBF-BD6307A136BF}" destId="{1710686B-29AC-4EE6-9E5A-7D03FCE778F9}" srcOrd="1" destOrd="0" presId="urn:microsoft.com/office/officeart/2005/8/layout/list1"/>
    <dgm:cxn modelId="{B930AAFE-E6D5-4371-AE91-ED5AF3BBEF9F}" type="presOf" srcId="{E9D750F7-1DAF-469F-A973-A432DA700F3D}" destId="{C09C7850-4424-496D-9D14-04646716857E}" srcOrd="1" destOrd="0" presId="urn:microsoft.com/office/officeart/2005/8/layout/list1"/>
    <dgm:cxn modelId="{D4C4F346-FAFA-4396-A49A-54B466B41E15}" srcId="{D84B117D-4D43-4072-B5F3-1B01A6EAEFEF}" destId="{F5A4148A-A146-4760-9650-575799608F47}" srcOrd="1" destOrd="0" parTransId="{EA8956B6-34C1-4A8C-8E0B-AA25A6AA219D}" sibTransId="{EA505B75-0D88-41BF-941D-F1F2DF49CC4E}"/>
    <dgm:cxn modelId="{DA66DA0F-72D0-4176-BF63-7F12C3CF215E}" type="presOf" srcId="{D84B117D-4D43-4072-B5F3-1B01A6EAEFEF}" destId="{59D5F18F-2F50-485C-B3BF-EC2EE820C1F6}" srcOrd="0" destOrd="0" presId="urn:microsoft.com/office/officeart/2005/8/layout/list1"/>
    <dgm:cxn modelId="{D464B829-C9AB-4186-9178-E0701D097A2F}" type="presOf" srcId="{F5A4148A-A146-4760-9650-575799608F47}" destId="{E17E0869-4984-451F-B84C-9335369A861A}" srcOrd="0" destOrd="0" presId="urn:microsoft.com/office/officeart/2005/8/layout/list1"/>
    <dgm:cxn modelId="{71A97C92-FF94-4257-85B8-21E067A9D315}" type="presOf" srcId="{54E066C2-864D-480D-8EBF-BD6307A136BF}" destId="{16420DA5-4D33-4B21-AC76-7F1105C2A5A5}" srcOrd="0" destOrd="0" presId="urn:microsoft.com/office/officeart/2005/8/layout/list1"/>
    <dgm:cxn modelId="{6C70C1D7-4E9D-4637-8107-6CFC7125B808}" type="presOf" srcId="{8BD67F01-EE2C-4BD9-AB02-0D974EA391FF}" destId="{411A91CA-AD6C-4436-BEF4-39E94D981EB1}" srcOrd="0" destOrd="0" presId="urn:microsoft.com/office/officeart/2005/8/layout/list1"/>
    <dgm:cxn modelId="{C6295A6F-96C2-4D6B-854A-19C0BDE4155C}" srcId="{D84B117D-4D43-4072-B5F3-1B01A6EAEFEF}" destId="{54E066C2-864D-480D-8EBF-BD6307A136BF}" srcOrd="3" destOrd="0" parTransId="{936CBD59-6A99-4A87-9500-FA88B6954E1F}" sibTransId="{E844E5EF-C425-4E07-B6CE-94F0E0F75C55}"/>
    <dgm:cxn modelId="{37ED2D9E-32B7-4812-A531-9184360841EF}" type="presOf" srcId="{8BD67F01-EE2C-4BD9-AB02-0D974EA391FF}" destId="{AE705ACD-F191-4096-8A36-D479D2523D4D}" srcOrd="1" destOrd="0" presId="urn:microsoft.com/office/officeart/2005/8/layout/list1"/>
    <dgm:cxn modelId="{90C68D3A-3DDE-451B-BCE7-08C9547AF072}" srcId="{D84B117D-4D43-4072-B5F3-1B01A6EAEFEF}" destId="{8BD67F01-EE2C-4BD9-AB02-0D974EA391FF}" srcOrd="2" destOrd="0" parTransId="{B813E698-3A14-448B-907F-6A682CCA7A00}" sibTransId="{7DCE0B72-EEA1-491B-AC9B-628F51443C21}"/>
    <dgm:cxn modelId="{59B31794-252B-4E7D-AB26-03FC18D56FA6}" type="presOf" srcId="{F5A4148A-A146-4760-9650-575799608F47}" destId="{DDD63FA2-D0F7-4215-9B12-63BE04144C40}" srcOrd="1" destOrd="0" presId="urn:microsoft.com/office/officeart/2005/8/layout/list1"/>
    <dgm:cxn modelId="{FB06E48E-11F1-4C38-96CC-975BDDF2457D}" type="presOf" srcId="{E9D750F7-1DAF-469F-A973-A432DA700F3D}" destId="{60C1934B-5A8F-415A-A377-B7F88D039660}" srcOrd="0" destOrd="0" presId="urn:microsoft.com/office/officeart/2005/8/layout/list1"/>
    <dgm:cxn modelId="{4E45CF62-B759-4399-B5DC-35607A19090D}" srcId="{D84B117D-4D43-4072-B5F3-1B01A6EAEFEF}" destId="{E9D750F7-1DAF-469F-A973-A432DA700F3D}" srcOrd="0" destOrd="0" parTransId="{64E0F332-D571-454C-9FA9-DA7D9F052D64}" sibTransId="{97D86C64-2C7E-477B-ADB4-CBE8BC1C661C}"/>
    <dgm:cxn modelId="{41691CBA-2DA3-40ED-8E5A-DDF145F27355}" type="presParOf" srcId="{59D5F18F-2F50-485C-B3BF-EC2EE820C1F6}" destId="{0C793D89-C89F-4614-9163-594F467EAD7F}" srcOrd="0" destOrd="0" presId="urn:microsoft.com/office/officeart/2005/8/layout/list1"/>
    <dgm:cxn modelId="{6B9AC430-40F3-4652-A7D3-04F47CFB22F7}" type="presParOf" srcId="{0C793D89-C89F-4614-9163-594F467EAD7F}" destId="{60C1934B-5A8F-415A-A377-B7F88D039660}" srcOrd="0" destOrd="0" presId="urn:microsoft.com/office/officeart/2005/8/layout/list1"/>
    <dgm:cxn modelId="{93CF13B1-3E5A-471D-A85C-B75F2164D482}" type="presParOf" srcId="{0C793D89-C89F-4614-9163-594F467EAD7F}" destId="{C09C7850-4424-496D-9D14-04646716857E}" srcOrd="1" destOrd="0" presId="urn:microsoft.com/office/officeart/2005/8/layout/list1"/>
    <dgm:cxn modelId="{619CAD41-BD2D-40EF-BF0D-36EE08B5BC47}" type="presParOf" srcId="{59D5F18F-2F50-485C-B3BF-EC2EE820C1F6}" destId="{356330DD-6A1D-4CDF-87BC-3550D5F90A92}" srcOrd="1" destOrd="0" presId="urn:microsoft.com/office/officeart/2005/8/layout/list1"/>
    <dgm:cxn modelId="{C1B09DBB-B3C1-47C8-BC54-8F6260CB5EA6}" type="presParOf" srcId="{59D5F18F-2F50-485C-B3BF-EC2EE820C1F6}" destId="{891D5D50-8E4E-4B75-9019-194A251BFD35}" srcOrd="2" destOrd="0" presId="urn:microsoft.com/office/officeart/2005/8/layout/list1"/>
    <dgm:cxn modelId="{786181ED-25B1-4BEE-B7AD-8F34FD4A36A7}" type="presParOf" srcId="{59D5F18F-2F50-485C-B3BF-EC2EE820C1F6}" destId="{B3DCED6E-7011-47B0-9DF1-A35DDEF6AC19}" srcOrd="3" destOrd="0" presId="urn:microsoft.com/office/officeart/2005/8/layout/list1"/>
    <dgm:cxn modelId="{4F1295BE-111C-47B3-BF76-1A7C6EE7F9AE}" type="presParOf" srcId="{59D5F18F-2F50-485C-B3BF-EC2EE820C1F6}" destId="{486CEF6F-E3ED-4B23-AA09-25CDA18D8137}" srcOrd="4" destOrd="0" presId="urn:microsoft.com/office/officeart/2005/8/layout/list1"/>
    <dgm:cxn modelId="{E8182DA6-2D5E-4E7B-8DE9-228D9A9EF9CF}" type="presParOf" srcId="{486CEF6F-E3ED-4B23-AA09-25CDA18D8137}" destId="{E17E0869-4984-451F-B84C-9335369A861A}" srcOrd="0" destOrd="0" presId="urn:microsoft.com/office/officeart/2005/8/layout/list1"/>
    <dgm:cxn modelId="{ADA6278B-398D-4A9E-B6FA-3ABB95D03FAD}" type="presParOf" srcId="{486CEF6F-E3ED-4B23-AA09-25CDA18D8137}" destId="{DDD63FA2-D0F7-4215-9B12-63BE04144C40}" srcOrd="1" destOrd="0" presId="urn:microsoft.com/office/officeart/2005/8/layout/list1"/>
    <dgm:cxn modelId="{5DB76D18-2E1B-47B0-B1CA-1FBC16DFD6C8}" type="presParOf" srcId="{59D5F18F-2F50-485C-B3BF-EC2EE820C1F6}" destId="{4862C5E0-6AF8-475B-81D9-2116B70F0887}" srcOrd="5" destOrd="0" presId="urn:microsoft.com/office/officeart/2005/8/layout/list1"/>
    <dgm:cxn modelId="{C7CEEBB4-40DF-44A6-BB89-0C966B70141F}" type="presParOf" srcId="{59D5F18F-2F50-485C-B3BF-EC2EE820C1F6}" destId="{67063CA6-EF6E-434A-A8DE-364F7295A6FB}" srcOrd="6" destOrd="0" presId="urn:microsoft.com/office/officeart/2005/8/layout/list1"/>
    <dgm:cxn modelId="{D0997DFB-4819-435F-8C43-56BFBF1471DA}" type="presParOf" srcId="{59D5F18F-2F50-485C-B3BF-EC2EE820C1F6}" destId="{6AC8EF5D-6C12-4635-ADF1-CB033158971C}" srcOrd="7" destOrd="0" presId="urn:microsoft.com/office/officeart/2005/8/layout/list1"/>
    <dgm:cxn modelId="{7EF4DA80-2613-4F02-9D3A-13A5947D387B}" type="presParOf" srcId="{59D5F18F-2F50-485C-B3BF-EC2EE820C1F6}" destId="{D53E23B3-0783-4053-92D5-7D7B1F5E8510}" srcOrd="8" destOrd="0" presId="urn:microsoft.com/office/officeart/2005/8/layout/list1"/>
    <dgm:cxn modelId="{63338475-AD33-46A4-8659-7D997C4D7878}" type="presParOf" srcId="{D53E23B3-0783-4053-92D5-7D7B1F5E8510}" destId="{411A91CA-AD6C-4436-BEF4-39E94D981EB1}" srcOrd="0" destOrd="0" presId="urn:microsoft.com/office/officeart/2005/8/layout/list1"/>
    <dgm:cxn modelId="{61471AC9-BB36-422C-A063-794BC6C9BC62}" type="presParOf" srcId="{D53E23B3-0783-4053-92D5-7D7B1F5E8510}" destId="{AE705ACD-F191-4096-8A36-D479D2523D4D}" srcOrd="1" destOrd="0" presId="urn:microsoft.com/office/officeart/2005/8/layout/list1"/>
    <dgm:cxn modelId="{C42DF6D4-243C-4577-BCC6-7E85B9A496AA}" type="presParOf" srcId="{59D5F18F-2F50-485C-B3BF-EC2EE820C1F6}" destId="{3FBB8B10-3D19-48C1-B5B4-8F2F3DA8695C}" srcOrd="9" destOrd="0" presId="urn:microsoft.com/office/officeart/2005/8/layout/list1"/>
    <dgm:cxn modelId="{7A9F7169-E439-42AE-87E2-CC3AF32A05C1}" type="presParOf" srcId="{59D5F18F-2F50-485C-B3BF-EC2EE820C1F6}" destId="{1AA5FAA4-FA21-4B72-91FF-439CD5F8FA4A}" srcOrd="10" destOrd="0" presId="urn:microsoft.com/office/officeart/2005/8/layout/list1"/>
    <dgm:cxn modelId="{EF32DE45-3FE2-4A2A-83DC-C6C23298EF2B}" type="presParOf" srcId="{59D5F18F-2F50-485C-B3BF-EC2EE820C1F6}" destId="{CDAB5DE0-1449-4C4C-B587-895E7EE84B21}" srcOrd="11" destOrd="0" presId="urn:microsoft.com/office/officeart/2005/8/layout/list1"/>
    <dgm:cxn modelId="{48E06169-CDDB-42E9-A88C-8341EB2C9244}" type="presParOf" srcId="{59D5F18F-2F50-485C-B3BF-EC2EE820C1F6}" destId="{CD3F6A03-5C8D-493A-BABF-0C90AABD5B4D}" srcOrd="12" destOrd="0" presId="urn:microsoft.com/office/officeart/2005/8/layout/list1"/>
    <dgm:cxn modelId="{28BC5879-3966-4C67-B56D-CD336FBFA705}" type="presParOf" srcId="{CD3F6A03-5C8D-493A-BABF-0C90AABD5B4D}" destId="{16420DA5-4D33-4B21-AC76-7F1105C2A5A5}" srcOrd="0" destOrd="0" presId="urn:microsoft.com/office/officeart/2005/8/layout/list1"/>
    <dgm:cxn modelId="{92D9BC14-0803-40D2-B1F1-0BB75836EAAC}" type="presParOf" srcId="{CD3F6A03-5C8D-493A-BABF-0C90AABD5B4D}" destId="{1710686B-29AC-4EE6-9E5A-7D03FCE778F9}" srcOrd="1" destOrd="0" presId="urn:microsoft.com/office/officeart/2005/8/layout/list1"/>
    <dgm:cxn modelId="{44F107F6-1543-4F76-9F7C-4EFCC969182C}" type="presParOf" srcId="{59D5F18F-2F50-485C-B3BF-EC2EE820C1F6}" destId="{CA7A997E-7218-489E-AC18-6A792EC3200D}" srcOrd="13" destOrd="0" presId="urn:microsoft.com/office/officeart/2005/8/layout/list1"/>
    <dgm:cxn modelId="{B6F5E33C-C0CD-415C-83EF-F6831BF1008F}" type="presParOf" srcId="{59D5F18F-2F50-485C-B3BF-EC2EE820C1F6}" destId="{039EAE4E-6F1E-4352-A4BE-ADC2D959CA5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E13D25-73DF-473D-9DEF-206C2D073C54}" type="doc">
      <dgm:prSet loTypeId="urn:microsoft.com/office/officeart/2005/8/layout/vProcess5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AF92DBC8-BB32-4277-93DA-D0C335BDD728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 건물</a:t>
          </a:r>
        </a:p>
      </dgm:t>
    </dgm:pt>
    <dgm:pt modelId="{ECFB3ACE-1582-4315-82DC-CCDB41CA615B}" type="parTrans" cxnId="{07B58106-30E4-4BBF-AFB4-29EA4345EF7A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1DB878F-327F-4D30-B9F0-53A68C237463}" type="sibTrans" cxnId="{07B58106-30E4-4BBF-AFB4-29EA4345EF7A}">
      <dgm:prSet custT="1"/>
      <dgm:spPr>
        <a:ln>
          <a:solidFill>
            <a:srgbClr val="002060"/>
          </a:solidFill>
        </a:ln>
      </dgm:spPr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E37B2DAF-1809-4532-8766-6716D20401E4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 거리 조명</a:t>
          </a:r>
        </a:p>
      </dgm:t>
    </dgm:pt>
    <dgm:pt modelId="{CB4F84F2-CCD6-41C3-9210-E44DDE6CA34F}" type="parTrans" cxnId="{DDD7619D-9823-4467-B1BE-112A614D25C4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9600F681-1EF2-4F56-B616-58C17C74C26D}" type="sibTrans" cxnId="{DDD7619D-9823-4467-B1BE-112A614D25C4}">
      <dgm:prSet custT="1"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D51560A1-BEE6-41EB-B503-46D155AF6F37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 교통 시스템</a:t>
          </a:r>
        </a:p>
      </dgm:t>
    </dgm:pt>
    <dgm:pt modelId="{F71E2D2E-17E2-4750-ABF3-2706E971553F}" type="parTrans" cxnId="{31851236-A8BF-48EC-845F-55D5598CA91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F1F728B5-8D6F-4ACE-BCCE-4419FBB40F9E}" type="sibTrans" cxnId="{31851236-A8BF-48EC-845F-55D5598CA91D}">
      <dgm:prSet/>
      <dgm:spPr/>
      <dgm:t>
        <a:bodyPr/>
        <a:lstStyle/>
        <a:p>
          <a:pPr latinLnBrk="1"/>
          <a:endParaRPr lang="ko-KR" altLang="en-US" sz="1800">
            <a:latin typeface="돋움" panose="020B0600000101010101" pitchFamily="50" charset="-127"/>
            <a:ea typeface="돋움" panose="020B0600000101010101" pitchFamily="50" charset="-127"/>
          </a:endParaRPr>
        </a:p>
      </dgm:t>
    </dgm:pt>
    <dgm:pt modelId="{C6E91F1E-5C66-49AE-B04C-629BBF6AB1D5}" type="pres">
      <dgm:prSet presAssocID="{54E13D25-73DF-473D-9DEF-206C2D073C5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7AAA1C6-3B6F-4636-AEEC-00040FE16F2E}" type="pres">
      <dgm:prSet presAssocID="{54E13D25-73DF-473D-9DEF-206C2D073C54}" presName="dummyMaxCanvas" presStyleCnt="0">
        <dgm:presLayoutVars/>
      </dgm:prSet>
      <dgm:spPr/>
    </dgm:pt>
    <dgm:pt modelId="{71F1EC24-38C5-4D6B-BE6E-F902B3453ED1}" type="pres">
      <dgm:prSet presAssocID="{54E13D25-73DF-473D-9DEF-206C2D073C54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B98174A-277F-4519-A92C-7FFC2AFAA30C}" type="pres">
      <dgm:prSet presAssocID="{54E13D25-73DF-473D-9DEF-206C2D073C54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63F1903-105E-479C-A0F3-40209F06BA78}" type="pres">
      <dgm:prSet presAssocID="{54E13D25-73DF-473D-9DEF-206C2D073C54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0B3B2C5-AFD8-4B78-AC24-099E9D3C5B7A}" type="pres">
      <dgm:prSet presAssocID="{54E13D25-73DF-473D-9DEF-206C2D073C54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FED0F65-0370-4A73-AC07-AB16969B90BB}" type="pres">
      <dgm:prSet presAssocID="{54E13D25-73DF-473D-9DEF-206C2D073C54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A091264-4D1F-4BDB-8EF9-4D74A88F88A9}" type="pres">
      <dgm:prSet presAssocID="{54E13D25-73DF-473D-9DEF-206C2D073C54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4906663-15DC-4816-9D78-9019C11F7762}" type="pres">
      <dgm:prSet presAssocID="{54E13D25-73DF-473D-9DEF-206C2D073C54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761273D-A0E1-49FD-BE68-0FE02D466BB3}" type="pres">
      <dgm:prSet presAssocID="{54E13D25-73DF-473D-9DEF-206C2D073C54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D7619D-9823-4467-B1BE-112A614D25C4}" srcId="{54E13D25-73DF-473D-9DEF-206C2D073C54}" destId="{E37B2DAF-1809-4532-8766-6716D20401E4}" srcOrd="1" destOrd="0" parTransId="{CB4F84F2-CCD6-41C3-9210-E44DDE6CA34F}" sibTransId="{9600F681-1EF2-4F56-B616-58C17C74C26D}"/>
    <dgm:cxn modelId="{D50FC4BC-2B3A-40AE-82F4-96A8BD128B87}" type="presOf" srcId="{D51560A1-BEE6-41EB-B503-46D155AF6F37}" destId="{2761273D-A0E1-49FD-BE68-0FE02D466BB3}" srcOrd="1" destOrd="0" presId="urn:microsoft.com/office/officeart/2005/8/layout/vProcess5"/>
    <dgm:cxn modelId="{983F426E-A5DC-4021-B090-8E66858860AA}" type="presOf" srcId="{D51560A1-BEE6-41EB-B503-46D155AF6F37}" destId="{663F1903-105E-479C-A0F3-40209F06BA78}" srcOrd="0" destOrd="0" presId="urn:microsoft.com/office/officeart/2005/8/layout/vProcess5"/>
    <dgm:cxn modelId="{16D040E6-F624-473B-893A-DD93DDF25DED}" type="presOf" srcId="{E37B2DAF-1809-4532-8766-6716D20401E4}" destId="{C4906663-15DC-4816-9D78-9019C11F7762}" srcOrd="1" destOrd="0" presId="urn:microsoft.com/office/officeart/2005/8/layout/vProcess5"/>
    <dgm:cxn modelId="{31851236-A8BF-48EC-845F-55D5598CA91D}" srcId="{54E13D25-73DF-473D-9DEF-206C2D073C54}" destId="{D51560A1-BEE6-41EB-B503-46D155AF6F37}" srcOrd="2" destOrd="0" parTransId="{F71E2D2E-17E2-4750-ABF3-2706E971553F}" sibTransId="{F1F728B5-8D6F-4ACE-BCCE-4419FBB40F9E}"/>
    <dgm:cxn modelId="{07B58106-30E4-4BBF-AFB4-29EA4345EF7A}" srcId="{54E13D25-73DF-473D-9DEF-206C2D073C54}" destId="{AF92DBC8-BB32-4277-93DA-D0C335BDD728}" srcOrd="0" destOrd="0" parTransId="{ECFB3ACE-1582-4315-82DC-CCDB41CA615B}" sibTransId="{D1DB878F-327F-4D30-B9F0-53A68C237463}"/>
    <dgm:cxn modelId="{F8E80CA3-7AFF-4C00-B296-28863C3DC509}" type="presOf" srcId="{54E13D25-73DF-473D-9DEF-206C2D073C54}" destId="{C6E91F1E-5C66-49AE-B04C-629BBF6AB1D5}" srcOrd="0" destOrd="0" presId="urn:microsoft.com/office/officeart/2005/8/layout/vProcess5"/>
    <dgm:cxn modelId="{B616087C-15FA-4B66-953F-08659E1D28C6}" type="presOf" srcId="{AF92DBC8-BB32-4277-93DA-D0C335BDD728}" destId="{CA091264-4D1F-4BDB-8EF9-4D74A88F88A9}" srcOrd="1" destOrd="0" presId="urn:microsoft.com/office/officeart/2005/8/layout/vProcess5"/>
    <dgm:cxn modelId="{0370F695-0BE9-4DE8-ADA3-CF4DD5F9D347}" type="presOf" srcId="{D1DB878F-327F-4D30-B9F0-53A68C237463}" destId="{F0B3B2C5-AFD8-4B78-AC24-099E9D3C5B7A}" srcOrd="0" destOrd="0" presId="urn:microsoft.com/office/officeart/2005/8/layout/vProcess5"/>
    <dgm:cxn modelId="{B9F36613-2F3D-41AC-97BB-6C232AC599B1}" type="presOf" srcId="{E37B2DAF-1809-4532-8766-6716D20401E4}" destId="{1B98174A-277F-4519-A92C-7FFC2AFAA30C}" srcOrd="0" destOrd="0" presId="urn:microsoft.com/office/officeart/2005/8/layout/vProcess5"/>
    <dgm:cxn modelId="{CC724745-FA5A-41AB-AFC8-758161A23D57}" type="presOf" srcId="{AF92DBC8-BB32-4277-93DA-D0C335BDD728}" destId="{71F1EC24-38C5-4D6B-BE6E-F902B3453ED1}" srcOrd="0" destOrd="0" presId="urn:microsoft.com/office/officeart/2005/8/layout/vProcess5"/>
    <dgm:cxn modelId="{12251B5C-ABE7-4EB1-8322-21578D027903}" type="presOf" srcId="{9600F681-1EF2-4F56-B616-58C17C74C26D}" destId="{3FED0F65-0370-4A73-AC07-AB16969B90BB}" srcOrd="0" destOrd="0" presId="urn:microsoft.com/office/officeart/2005/8/layout/vProcess5"/>
    <dgm:cxn modelId="{B2975FBC-A99D-48C8-8D27-A2AB6F0803BF}" type="presParOf" srcId="{C6E91F1E-5C66-49AE-B04C-629BBF6AB1D5}" destId="{D7AAA1C6-3B6F-4636-AEEC-00040FE16F2E}" srcOrd="0" destOrd="0" presId="urn:microsoft.com/office/officeart/2005/8/layout/vProcess5"/>
    <dgm:cxn modelId="{B4532025-7570-45DE-AB5E-12BB1745835A}" type="presParOf" srcId="{C6E91F1E-5C66-49AE-B04C-629BBF6AB1D5}" destId="{71F1EC24-38C5-4D6B-BE6E-F902B3453ED1}" srcOrd="1" destOrd="0" presId="urn:microsoft.com/office/officeart/2005/8/layout/vProcess5"/>
    <dgm:cxn modelId="{2F0126D3-045E-4A3B-B9A4-47D48DB20995}" type="presParOf" srcId="{C6E91F1E-5C66-49AE-B04C-629BBF6AB1D5}" destId="{1B98174A-277F-4519-A92C-7FFC2AFAA30C}" srcOrd="2" destOrd="0" presId="urn:microsoft.com/office/officeart/2005/8/layout/vProcess5"/>
    <dgm:cxn modelId="{FE1EADC7-8BFE-49DB-84D3-55AD61A3FDDC}" type="presParOf" srcId="{C6E91F1E-5C66-49AE-B04C-629BBF6AB1D5}" destId="{663F1903-105E-479C-A0F3-40209F06BA78}" srcOrd="3" destOrd="0" presId="urn:microsoft.com/office/officeart/2005/8/layout/vProcess5"/>
    <dgm:cxn modelId="{2A77776E-83CE-40DA-B85D-6EAF875F722F}" type="presParOf" srcId="{C6E91F1E-5C66-49AE-B04C-629BBF6AB1D5}" destId="{F0B3B2C5-AFD8-4B78-AC24-099E9D3C5B7A}" srcOrd="4" destOrd="0" presId="urn:microsoft.com/office/officeart/2005/8/layout/vProcess5"/>
    <dgm:cxn modelId="{8AA6E8BF-1D16-405E-8618-87013090FD3B}" type="presParOf" srcId="{C6E91F1E-5C66-49AE-B04C-629BBF6AB1D5}" destId="{3FED0F65-0370-4A73-AC07-AB16969B90BB}" srcOrd="5" destOrd="0" presId="urn:microsoft.com/office/officeart/2005/8/layout/vProcess5"/>
    <dgm:cxn modelId="{B04B7AC0-4B56-41A4-965B-7E9E87AFD221}" type="presParOf" srcId="{C6E91F1E-5C66-49AE-B04C-629BBF6AB1D5}" destId="{CA091264-4D1F-4BDB-8EF9-4D74A88F88A9}" srcOrd="6" destOrd="0" presId="urn:microsoft.com/office/officeart/2005/8/layout/vProcess5"/>
    <dgm:cxn modelId="{2E27ACB3-0198-4879-AFA9-050614C8AE17}" type="presParOf" srcId="{C6E91F1E-5C66-49AE-B04C-629BBF6AB1D5}" destId="{C4906663-15DC-4816-9D78-9019C11F7762}" srcOrd="7" destOrd="0" presId="urn:microsoft.com/office/officeart/2005/8/layout/vProcess5"/>
    <dgm:cxn modelId="{45BFB53E-E9A7-4ABC-87C2-B8410EC6E0DD}" type="presParOf" srcId="{C6E91F1E-5C66-49AE-B04C-629BBF6AB1D5}" destId="{2761273D-A0E1-49FD-BE68-0FE02D466BB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D5D50-8E4E-4B75-9019-194A251BFD35}">
      <dsp:nvSpPr>
        <dsp:cNvPr id="0" name=""/>
        <dsp:cNvSpPr/>
      </dsp:nvSpPr>
      <dsp:spPr>
        <a:xfrm>
          <a:off x="0" y="167183"/>
          <a:ext cx="2253313" cy="27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09C7850-4424-496D-9D14-04646716857E}">
      <dsp:nvSpPr>
        <dsp:cNvPr id="0" name=""/>
        <dsp:cNvSpPr/>
      </dsp:nvSpPr>
      <dsp:spPr>
        <a:xfrm>
          <a:off x="112665" y="4823"/>
          <a:ext cx="1577319" cy="324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19" tIns="0" rIns="59619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응급 의료</a:t>
          </a:r>
        </a:p>
      </dsp:txBody>
      <dsp:txXfrm>
        <a:off x="128517" y="20675"/>
        <a:ext cx="1545615" cy="293016"/>
      </dsp:txXfrm>
    </dsp:sp>
    <dsp:sp modelId="{67063CA6-EF6E-434A-A8DE-364F7295A6FB}">
      <dsp:nvSpPr>
        <dsp:cNvPr id="0" name=""/>
        <dsp:cNvSpPr/>
      </dsp:nvSpPr>
      <dsp:spPr>
        <a:xfrm>
          <a:off x="0" y="666143"/>
          <a:ext cx="2253313" cy="27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D63FA2-D0F7-4215-9B12-63BE04144C40}">
      <dsp:nvSpPr>
        <dsp:cNvPr id="0" name=""/>
        <dsp:cNvSpPr/>
      </dsp:nvSpPr>
      <dsp:spPr>
        <a:xfrm>
          <a:off x="112665" y="503783"/>
          <a:ext cx="1577319" cy="324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19" tIns="0" rIns="59619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산업용 로봇</a:t>
          </a:r>
        </a:p>
      </dsp:txBody>
      <dsp:txXfrm>
        <a:off x="128517" y="519635"/>
        <a:ext cx="1545615" cy="293016"/>
      </dsp:txXfrm>
    </dsp:sp>
    <dsp:sp modelId="{1AA5FAA4-FA21-4B72-91FF-439CD5F8FA4A}">
      <dsp:nvSpPr>
        <dsp:cNvPr id="0" name=""/>
        <dsp:cNvSpPr/>
      </dsp:nvSpPr>
      <dsp:spPr>
        <a:xfrm>
          <a:off x="0" y="1165103"/>
          <a:ext cx="2253313" cy="27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705ACD-F191-4096-8A36-D479D2523D4D}">
      <dsp:nvSpPr>
        <dsp:cNvPr id="0" name=""/>
        <dsp:cNvSpPr/>
      </dsp:nvSpPr>
      <dsp:spPr>
        <a:xfrm>
          <a:off x="112665" y="1002743"/>
          <a:ext cx="1577319" cy="324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19" tIns="0" rIns="59619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스마트 농업</a:t>
          </a:r>
        </a:p>
      </dsp:txBody>
      <dsp:txXfrm>
        <a:off x="128517" y="1018595"/>
        <a:ext cx="1545615" cy="293016"/>
      </dsp:txXfrm>
    </dsp:sp>
    <dsp:sp modelId="{039EAE4E-6F1E-4352-A4BE-ADC2D959CA50}">
      <dsp:nvSpPr>
        <dsp:cNvPr id="0" name=""/>
        <dsp:cNvSpPr/>
      </dsp:nvSpPr>
      <dsp:spPr>
        <a:xfrm>
          <a:off x="0" y="1664063"/>
          <a:ext cx="2253313" cy="27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710686B-29AC-4EE6-9E5A-7D03FCE778F9}">
      <dsp:nvSpPr>
        <dsp:cNvPr id="0" name=""/>
        <dsp:cNvSpPr/>
      </dsp:nvSpPr>
      <dsp:spPr>
        <a:xfrm>
          <a:off x="112665" y="1501703"/>
          <a:ext cx="1577319" cy="32472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619" tIns="0" rIns="59619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돋움" panose="020B0600000101010101" pitchFamily="50" charset="-127"/>
              <a:ea typeface="돋움" panose="020B0600000101010101" pitchFamily="50" charset="-127"/>
            </a:rPr>
            <a:t>엔터테인먼트</a:t>
          </a:r>
        </a:p>
      </dsp:txBody>
      <dsp:txXfrm>
        <a:off x="128517" y="1517555"/>
        <a:ext cx="1545615" cy="293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1EC24-38C5-4D6B-BE6E-F902B3453ED1}">
      <dsp:nvSpPr>
        <dsp:cNvPr id="0" name=""/>
        <dsp:cNvSpPr/>
      </dsp:nvSpPr>
      <dsp:spPr>
        <a:xfrm>
          <a:off x="0" y="0"/>
          <a:ext cx="2677135" cy="44453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 건물</a:t>
          </a:r>
        </a:p>
      </dsp:txBody>
      <dsp:txXfrm>
        <a:off x="13020" y="13020"/>
        <a:ext cx="2197446" cy="418496"/>
      </dsp:txXfrm>
    </dsp:sp>
    <dsp:sp modelId="{1B98174A-277F-4519-A92C-7FFC2AFAA30C}">
      <dsp:nvSpPr>
        <dsp:cNvPr id="0" name=""/>
        <dsp:cNvSpPr/>
      </dsp:nvSpPr>
      <dsp:spPr>
        <a:xfrm>
          <a:off x="236217" y="518625"/>
          <a:ext cx="2677135" cy="444536"/>
        </a:xfrm>
        <a:prstGeom prst="roundRect">
          <a:avLst>
            <a:gd name="adj" fmla="val 10000"/>
          </a:avLst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 거리 조명</a:t>
          </a:r>
        </a:p>
      </dsp:txBody>
      <dsp:txXfrm>
        <a:off x="249237" y="531645"/>
        <a:ext cx="2125929" cy="418496"/>
      </dsp:txXfrm>
    </dsp:sp>
    <dsp:sp modelId="{663F1903-105E-479C-A0F3-40209F06BA78}">
      <dsp:nvSpPr>
        <dsp:cNvPr id="0" name=""/>
        <dsp:cNvSpPr/>
      </dsp:nvSpPr>
      <dsp:spPr>
        <a:xfrm>
          <a:off x="472435" y="1037250"/>
          <a:ext cx="2677135" cy="444536"/>
        </a:xfrm>
        <a:prstGeom prst="roundRect">
          <a:avLst>
            <a:gd name="adj" fmla="val 10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rPr>
            <a:t>스마트 교통 시스템</a:t>
          </a:r>
        </a:p>
      </dsp:txBody>
      <dsp:txXfrm>
        <a:off x="485455" y="1050270"/>
        <a:ext cx="2125929" cy="418496"/>
      </dsp:txXfrm>
    </dsp:sp>
    <dsp:sp modelId="{F0B3B2C5-AFD8-4B78-AC24-099E9D3C5B7A}">
      <dsp:nvSpPr>
        <dsp:cNvPr id="0" name=""/>
        <dsp:cNvSpPr/>
      </dsp:nvSpPr>
      <dsp:spPr>
        <a:xfrm>
          <a:off x="2388186" y="337106"/>
          <a:ext cx="288948" cy="28894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solidFill>
            <a:srgbClr val="00206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solidFill>
              <a:schemeClr val="tx1"/>
            </a:solidFill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453199" y="337106"/>
        <a:ext cx="158922" cy="217433"/>
      </dsp:txXfrm>
    </dsp:sp>
    <dsp:sp modelId="{3FED0F65-0370-4A73-AC07-AB16969B90BB}">
      <dsp:nvSpPr>
        <dsp:cNvPr id="0" name=""/>
        <dsp:cNvSpPr/>
      </dsp:nvSpPr>
      <dsp:spPr>
        <a:xfrm>
          <a:off x="2624404" y="852768"/>
          <a:ext cx="288948" cy="28894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1800" kern="1200">
            <a:latin typeface="돋움" panose="020B0600000101010101" pitchFamily="50" charset="-127"/>
            <a:ea typeface="돋움" panose="020B0600000101010101" pitchFamily="50" charset="-127"/>
          </a:endParaRPr>
        </a:p>
      </dsp:txBody>
      <dsp:txXfrm>
        <a:off x="2689417" y="852768"/>
        <a:ext cx="158922" cy="217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4484A72A-B8D7-4677-A8F5-CE9B6B5A6BFB}"/>
              </a:ext>
            </a:extLst>
          </p:cNvPr>
          <p:cNvSpPr/>
          <p:nvPr userDrawn="1"/>
        </p:nvSpPr>
        <p:spPr>
          <a:xfrm>
            <a:off x="0" y="513184"/>
            <a:ext cx="9906000" cy="59057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배지 6">
            <a:extLst>
              <a:ext uri="{FF2B5EF4-FFF2-40B4-BE49-F238E27FC236}">
                <a16:creationId xmlns:a16="http://schemas.microsoft.com/office/drawing/2014/main" id="{9775732B-FFF4-4FE6-8F88-F7ADEA5711A7}"/>
              </a:ext>
            </a:extLst>
          </p:cNvPr>
          <p:cNvSpPr/>
          <p:nvPr userDrawn="1"/>
        </p:nvSpPr>
        <p:spPr>
          <a:xfrm>
            <a:off x="465220" y="-2663"/>
            <a:ext cx="8975560" cy="1106424"/>
          </a:xfrm>
          <a:prstGeom prst="plaqu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BD85702-92C0-4C02-8A5A-41CCFFBD0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" y="6307694"/>
            <a:ext cx="1260158" cy="41378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ABD3584-3B25-42BE-8BF8-1BC42DF64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62"/>
            <a:ext cx="9906000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2024-12-16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5069840" y="2672082"/>
            <a:ext cx="4196080" cy="1686557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5</a:t>
            </a:r>
            <a:r>
              <a:rPr lang="en-US" altLang="ko-KR" b="1" baseline="30000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th</a:t>
            </a:r>
            <a:r>
              <a:rPr lang="en-US" altLang="ko-KR" b="1" dirty="0">
                <a:effectLst>
                  <a:reflection blurRad="6350" stA="55000" endA="300" endPos="45500" dir="5400000" sy="-100000" algn="bl" rotWithShape="0"/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 Generation</a:t>
            </a:r>
            <a:endParaRPr lang="ko-KR" altLang="en-US" b="1" dirty="0">
              <a:effectLst>
                <a:reflection blurRad="6350" stA="55000" endA="300" endPos="45500" dir="5400000" sy="-100000" algn="bl" rotWithShape="0"/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380" y="230625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z="1600" smtClean="0">
                <a:solidFill>
                  <a:schemeClr val="tx1"/>
                </a:solidFill>
              </a:rPr>
              <a:t>2</a:t>
            </a:fld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A09708-829D-3478-73EF-54DB9FE8A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화살표: 오각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>
            <a:off x="3651739" y="2224392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6" name="오각형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3321397" y="1556615"/>
            <a:ext cx="1209964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1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7" name="화살표: 오각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>
            <a:off x="3651739" y="3443590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8" name="오각형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3321397" y="2775813"/>
            <a:ext cx="1209964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2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화살표: 오각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>
            <a:off x="3651739" y="4662205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10" name="오각형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3321397" y="3994428"/>
            <a:ext cx="1209964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3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1" name="화살표: 오각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>
            <a:off x="3651739" y="5875913"/>
            <a:ext cx="5226070" cy="22382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+mn-ea"/>
            </a:endParaRPr>
          </a:p>
        </p:txBody>
      </p:sp>
      <p:sp>
        <p:nvSpPr>
          <p:cNvPr id="12" name="오각형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3321397" y="5208136"/>
            <a:ext cx="1209964" cy="886690"/>
          </a:xfrm>
          <a:prstGeom prst="pent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641795" y="1788234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5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세대 이동통신 정의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641795" y="3005138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4G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및</a:t>
            </a:r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 5G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주파수 특성 비교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641795" y="4222042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</a:rPr>
              <a:t>5G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</a:rPr>
              <a:t> 스마트폰 판매량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641795" y="5438945"/>
            <a:ext cx="4136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5G </a:t>
            </a:r>
            <a:r>
              <a:rPr lang="ko-KR" altLang="en-US" sz="2400" dirty="0">
                <a:latin typeface="돋움" panose="020B0600000101010101" pitchFamily="50" charset="-127"/>
                <a:ea typeface="돋움" panose="020B0600000101010101" pitchFamily="50" charset="-127"/>
                <a:hlinkClick r:id="rId2" action="ppaction://hlinksldjump"/>
              </a:rPr>
              <a:t>활용 및 장단점</a:t>
            </a:r>
            <a:endParaRPr lang="ko-KR" altLang="en-US" sz="2400" dirty="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2613B77-02F9-44F9-8292-25749B7EAD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24" t="3409" r="4137" b="70166"/>
          <a:stretch/>
        </p:blipFill>
        <p:spPr>
          <a:xfrm>
            <a:off x="933044" y="1710818"/>
            <a:ext cx="1555424" cy="144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1. 5</a:t>
            </a:r>
            <a:r>
              <a:rPr lang="ko-KR" altLang="en-US" dirty="0"/>
              <a:t>세대 이동통신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0941" y="1511300"/>
            <a:ext cx="8437945" cy="22383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5th Generation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kern="0" spc="0" dirty="0">
                <a:solidFill>
                  <a:srgbClr val="000000"/>
                </a:solidFill>
                <a:effectLst/>
                <a:latin typeface="굴림" panose="020B0600000101010101" pitchFamily="50" charset="-127"/>
                <a:ea typeface="굴림" panose="020B0600000101010101" pitchFamily="50" charset="-127"/>
              </a:rPr>
              <a:t>Intensive development of 5G has been pushed forward worldwide as an extensive advancement of the existing mobile communication systems</a:t>
            </a: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00941" y="3813652"/>
            <a:ext cx="7234178" cy="2238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5G(5</a:t>
            </a: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세대 이동통신</a:t>
            </a: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세대 이동통신에 비해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20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배 빠른 차세대 이동통신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초저지연성과 초연결성을 통해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차 산업혁명의 핵심 기술인 가상현실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사물인터넷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기술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자율주행 등 구현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3698" y="4658682"/>
            <a:ext cx="1787380" cy="13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339365" y="2195087"/>
            <a:ext cx="1242713" cy="964800"/>
          </a:xfrm>
          <a:prstGeom prst="round2Diag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폭</a:t>
            </a:r>
          </a:p>
        </p:txBody>
      </p:sp>
      <p:sp>
        <p:nvSpPr>
          <p:cNvPr id="7" name="사각형: 둥근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339365" y="5093132"/>
            <a:ext cx="1242713" cy="964800"/>
          </a:xfrm>
          <a:prstGeom prst="round2Diag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이용방식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4G </a:t>
            </a:r>
            <a:r>
              <a:rPr lang="ko-KR" altLang="en-US" dirty="0"/>
              <a:t>및 </a:t>
            </a:r>
            <a:r>
              <a:rPr lang="en-US" altLang="ko-KR" dirty="0"/>
              <a:t>5G </a:t>
            </a:r>
            <a:r>
              <a:rPr lang="ko-KR" altLang="en-US" dirty="0"/>
              <a:t>주파수 특성 비교</a:t>
            </a:r>
          </a:p>
        </p:txBody>
      </p:sp>
      <p:sp>
        <p:nvSpPr>
          <p:cNvPr id="16" name="사각형: 잘린 위쪽 모서리 15">
            <a:extLst>
              <a:ext uri="{FF2B5EF4-FFF2-40B4-BE49-F238E27FC236}">
                <a16:creationId xmlns:a16="http://schemas.microsoft.com/office/drawing/2014/main" id="{4193BF7F-E3FA-4F70-D19B-5E202D2EFB45}"/>
              </a:ext>
            </a:extLst>
          </p:cNvPr>
          <p:cNvSpPr/>
          <p:nvPr/>
        </p:nvSpPr>
        <p:spPr>
          <a:xfrm>
            <a:off x="1589849" y="1413075"/>
            <a:ext cx="39708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CCA9E5FF-E1A8-88C6-9945-64C99019D710}"/>
              </a:ext>
            </a:extLst>
          </p:cNvPr>
          <p:cNvSpPr/>
          <p:nvPr/>
        </p:nvSpPr>
        <p:spPr>
          <a:xfrm>
            <a:off x="1589849" y="1413075"/>
            <a:ext cx="3970800" cy="782013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4G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사각형: 둥근 대각선 방향 모서리 11">
            <a:extLst>
              <a:ext uri="{FF2B5EF4-FFF2-40B4-BE49-F238E27FC236}">
                <a16:creationId xmlns:a16="http://schemas.microsoft.com/office/drawing/2014/main" id="{B5BDABDC-1142-49BF-ADEC-F00341457D47}"/>
              </a:ext>
            </a:extLst>
          </p:cNvPr>
          <p:cNvSpPr/>
          <p:nvPr/>
        </p:nvSpPr>
        <p:spPr>
          <a:xfrm>
            <a:off x="339365" y="3161102"/>
            <a:ext cx="1242713" cy="964800"/>
          </a:xfrm>
          <a:prstGeom prst="round2Diag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회전률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4" name="사각형: 둥근 대각선 방향 모서리 13">
            <a:extLst>
              <a:ext uri="{FF2B5EF4-FFF2-40B4-BE49-F238E27FC236}">
                <a16:creationId xmlns:a16="http://schemas.microsoft.com/office/drawing/2014/main" id="{C333B91C-58B2-4AD6-B419-BD374DF71C6E}"/>
              </a:ext>
            </a:extLst>
          </p:cNvPr>
          <p:cNvSpPr/>
          <p:nvPr/>
        </p:nvSpPr>
        <p:spPr>
          <a:xfrm>
            <a:off x="339365" y="4127117"/>
            <a:ext cx="1242713" cy="964800"/>
          </a:xfrm>
          <a:prstGeom prst="round2Diag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chemeClr val="bg1"/>
              </a:gs>
            </a:gsLst>
            <a:lin ang="5400000" scaled="1"/>
            <a:tileRect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직진성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9" name="사각형: 잘린 위쪽 모서리 18">
            <a:extLst>
              <a:ext uri="{FF2B5EF4-FFF2-40B4-BE49-F238E27FC236}">
                <a16:creationId xmlns:a16="http://schemas.microsoft.com/office/drawing/2014/main" id="{5012B359-8AC5-42C1-8F2D-F1EBAE872104}"/>
              </a:ext>
            </a:extLst>
          </p:cNvPr>
          <p:cNvSpPr/>
          <p:nvPr/>
        </p:nvSpPr>
        <p:spPr>
          <a:xfrm>
            <a:off x="5558043" y="1413075"/>
            <a:ext cx="3970800" cy="782013"/>
          </a:xfrm>
          <a:prstGeom prst="snip2Same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빵ㄹ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20" name="이등변 삼각형 19">
            <a:extLst>
              <a:ext uri="{FF2B5EF4-FFF2-40B4-BE49-F238E27FC236}">
                <a16:creationId xmlns:a16="http://schemas.microsoft.com/office/drawing/2014/main" id="{AA60D352-3F49-4459-AA66-6B3EF94C647A}"/>
              </a:ext>
            </a:extLst>
          </p:cNvPr>
          <p:cNvSpPr/>
          <p:nvPr/>
        </p:nvSpPr>
        <p:spPr>
          <a:xfrm>
            <a:off x="5558043" y="1413075"/>
            <a:ext cx="3970800" cy="782013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5G</a:t>
            </a:r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00562258"/>
              </p:ext>
            </p:extLst>
          </p:nvPr>
        </p:nvGraphicFramePr>
        <p:xfrm>
          <a:off x="1582078" y="2194444"/>
          <a:ext cx="7938994" cy="386348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969497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969497">
                  <a:extLst>
                    <a:ext uri="{9D8B030D-6E8A-4147-A177-3AD203B41FA5}">
                      <a16:colId xmlns:a16="http://schemas.microsoft.com/office/drawing/2014/main" val="1742915524"/>
                    </a:ext>
                  </a:extLst>
                </a:gridCol>
              </a:tblGrid>
              <a:tr h="96587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200MHz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이하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6GHz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이하 대역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– 100MHz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이하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6GHz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초과 대역 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– 400MHz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이하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96587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높음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장애물 회피 용이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커버리지 넓음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낮음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장애물 회피 어려움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커버리지 좁음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  <a:tr h="96587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낮음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정보량 속도 낮음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높음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정보량 및 속도 높음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  <a:endParaRPr lang="ko-KR" altLang="en-US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7293271"/>
                  </a:ext>
                </a:extLst>
              </a:tr>
              <a:tr h="965872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업로드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다운로드 주파수를 분할하여 안정적 데이터 이용이 가능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업로드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다운로드 같은 대역을 시간대를 번갈아 가며 사용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9269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3. 5G </a:t>
            </a:r>
            <a:r>
              <a:rPr lang="ko-KR" altLang="en-US" dirty="0"/>
              <a:t>스마트폰 판매량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517540"/>
              </p:ext>
            </p:extLst>
          </p:nvPr>
        </p:nvGraphicFramePr>
        <p:xfrm>
          <a:off x="681038" y="1554591"/>
          <a:ext cx="8543925" cy="4622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684446" y="2508390"/>
            <a:ext cx="2045794" cy="584987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빠른 성장</a:t>
            </a:r>
          </a:p>
        </p:txBody>
      </p:sp>
    </p:spTree>
    <p:extLst>
      <p:ext uri="{BB962C8B-B14F-4D97-AF65-F5344CB8AC3E}">
        <p14:creationId xmlns:p14="http://schemas.microsoft.com/office/powerpoint/2010/main" val="112477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사각형: 잘린 위쪽 모서리 71">
            <a:extLst>
              <a:ext uri="{FF2B5EF4-FFF2-40B4-BE49-F238E27FC236}">
                <a16:creationId xmlns:a16="http://schemas.microsoft.com/office/drawing/2014/main" id="{FBEC284E-367E-874A-8A7D-5702FC881038}"/>
              </a:ext>
            </a:extLst>
          </p:cNvPr>
          <p:cNvSpPr/>
          <p:nvPr/>
        </p:nvSpPr>
        <p:spPr>
          <a:xfrm rot="10800000" flipH="1" flipV="1">
            <a:off x="239912" y="1303251"/>
            <a:ext cx="4590472" cy="4775200"/>
          </a:xfrm>
          <a:prstGeom prst="snip2SameRect">
            <a:avLst>
              <a:gd name="adj1" fmla="val 9532"/>
              <a:gd name="adj2" fmla="val 0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8" name="순서도: 문서 67">
            <a:extLst>
              <a:ext uri="{FF2B5EF4-FFF2-40B4-BE49-F238E27FC236}">
                <a16:creationId xmlns:a16="http://schemas.microsoft.com/office/drawing/2014/main" id="{2068885B-B9F2-26EF-B0F3-0E1B42E1A5B9}"/>
              </a:ext>
            </a:extLst>
          </p:cNvPr>
          <p:cNvSpPr/>
          <p:nvPr/>
        </p:nvSpPr>
        <p:spPr>
          <a:xfrm rot="16200000">
            <a:off x="483014" y="4087568"/>
            <a:ext cx="1474332" cy="1756549"/>
          </a:xfrm>
          <a:prstGeom prst="flowChartDocument">
            <a:avLst/>
          </a:prstGeom>
          <a:solidFill>
            <a:schemeClr val="accent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6" name="육각형 65">
            <a:extLst>
              <a:ext uri="{FF2B5EF4-FFF2-40B4-BE49-F238E27FC236}">
                <a16:creationId xmlns:a16="http://schemas.microsoft.com/office/drawing/2014/main" id="{1286C546-A3BB-834E-AF82-C0336F772694}"/>
              </a:ext>
            </a:extLst>
          </p:cNvPr>
          <p:cNvSpPr/>
          <p:nvPr/>
        </p:nvSpPr>
        <p:spPr>
          <a:xfrm>
            <a:off x="1090398" y="1448425"/>
            <a:ext cx="2889498" cy="490944"/>
          </a:xfrm>
          <a:prstGeom prst="hexagon">
            <a:avLst/>
          </a:prstGeom>
          <a:solidFill>
            <a:schemeClr val="accent4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5G</a:t>
            </a:r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의 활용</a:t>
            </a:r>
            <a:r>
              <a:rPr lang="en-US" altLang="ko-KR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 </a:t>
            </a:r>
            <a:endParaRPr lang="ko-KR" altLang="en-US" dirty="0">
              <a:solidFill>
                <a:sysClr val="windowText" lastClr="000000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BE7812B5-5377-5EB9-6D49-1EE5F4A3A405}"/>
              </a:ext>
            </a:extLst>
          </p:cNvPr>
          <p:cNvSpPr/>
          <p:nvPr/>
        </p:nvSpPr>
        <p:spPr>
          <a:xfrm rot="10800000">
            <a:off x="5070094" y="1303251"/>
            <a:ext cx="4590472" cy="4775200"/>
          </a:xfrm>
          <a:prstGeom prst="snip2SameRect">
            <a:avLst>
              <a:gd name="adj1" fmla="val 9829"/>
              <a:gd name="adj2" fmla="val 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FFD6C1-3758-6C1F-C8AE-4C47A0C89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 w="9525">
            <a:noFill/>
          </a:ln>
        </p:spPr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C5E2F5C-C5FC-213E-3173-048274554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5G</a:t>
            </a:r>
            <a:r>
              <a:rPr lang="ko-KR" altLang="en-US" dirty="0"/>
              <a:t> 활용 및 장단점</a:t>
            </a:r>
          </a:p>
        </p:txBody>
      </p:sp>
      <p:sp>
        <p:nvSpPr>
          <p:cNvPr id="25" name="오른쪽 화살표 설명선 64">
            <a:extLst>
              <a:ext uri="{FF2B5EF4-FFF2-40B4-BE49-F238E27FC236}">
                <a16:creationId xmlns:a16="http://schemas.microsoft.com/office/drawing/2014/main" id="{4A84A7E8-384F-02E7-B731-57ED52337138}"/>
              </a:ext>
            </a:extLst>
          </p:cNvPr>
          <p:cNvSpPr/>
          <p:nvPr/>
        </p:nvSpPr>
        <p:spPr>
          <a:xfrm flipH="1">
            <a:off x="5332956" y="1643755"/>
            <a:ext cx="1800000" cy="598168"/>
          </a:xfrm>
          <a:prstGeom prst="snipRoundRect">
            <a:avLst>
              <a:gd name="adj1" fmla="val 44275"/>
              <a:gd name="adj2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5G</a:t>
            </a:r>
          </a:p>
        </p:txBody>
      </p:sp>
      <p:sp>
        <p:nvSpPr>
          <p:cNvPr id="34" name="설명선: 왼쪽/오른쪽 화살표 33">
            <a:extLst>
              <a:ext uri="{FF2B5EF4-FFF2-40B4-BE49-F238E27FC236}">
                <a16:creationId xmlns:a16="http://schemas.microsoft.com/office/drawing/2014/main" id="{8418419B-C489-B9D7-DCBD-42CF9418E012}"/>
              </a:ext>
            </a:extLst>
          </p:cNvPr>
          <p:cNvSpPr/>
          <p:nvPr/>
        </p:nvSpPr>
        <p:spPr>
          <a:xfrm>
            <a:off x="5332957" y="3009039"/>
            <a:ext cx="1980000" cy="461442"/>
          </a:xfrm>
          <a:prstGeom prst="leftRightArrowCallout">
            <a:avLst>
              <a:gd name="adj1" fmla="val 50000"/>
              <a:gd name="adj2" fmla="val 25000"/>
              <a:gd name="adj3" fmla="val 25000"/>
              <a:gd name="adj4" fmla="val 90094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고속 통신</a:t>
            </a:r>
          </a:p>
        </p:txBody>
      </p:sp>
      <p:sp>
        <p:nvSpPr>
          <p:cNvPr id="35" name="순서도: 지연 34">
            <a:extLst>
              <a:ext uri="{FF2B5EF4-FFF2-40B4-BE49-F238E27FC236}">
                <a16:creationId xmlns:a16="http://schemas.microsoft.com/office/drawing/2014/main" id="{5EC9F426-87FC-9D8D-D0ED-D1C08696750D}"/>
              </a:ext>
            </a:extLst>
          </p:cNvPr>
          <p:cNvSpPr/>
          <p:nvPr/>
        </p:nvSpPr>
        <p:spPr>
          <a:xfrm flipH="1">
            <a:off x="5332957" y="3643844"/>
            <a:ext cx="1980000" cy="461442"/>
          </a:xfrm>
          <a:prstGeom prst="flowChartDelay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대역폭 확장</a:t>
            </a:r>
          </a:p>
        </p:txBody>
      </p:sp>
      <p:sp>
        <p:nvSpPr>
          <p:cNvPr id="36" name="사다리꼴 35">
            <a:extLst>
              <a:ext uri="{FF2B5EF4-FFF2-40B4-BE49-F238E27FC236}">
                <a16:creationId xmlns:a16="http://schemas.microsoft.com/office/drawing/2014/main" id="{11F29688-5964-E9A5-7221-03E0D1E7E128}"/>
              </a:ext>
            </a:extLst>
          </p:cNvPr>
          <p:cNvSpPr/>
          <p:nvPr/>
        </p:nvSpPr>
        <p:spPr>
          <a:xfrm>
            <a:off x="6375330" y="4262204"/>
            <a:ext cx="1980000" cy="461442"/>
          </a:xfrm>
          <a:prstGeom prst="trapezoid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5G</a:t>
            </a:r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의 단점</a:t>
            </a:r>
          </a:p>
        </p:txBody>
      </p:sp>
      <p:sp>
        <p:nvSpPr>
          <p:cNvPr id="39" name="순서도: 화면 표시 38">
            <a:extLst>
              <a:ext uri="{FF2B5EF4-FFF2-40B4-BE49-F238E27FC236}">
                <a16:creationId xmlns:a16="http://schemas.microsoft.com/office/drawing/2014/main" id="{55AE0D99-B31F-15C2-C597-BB97777F014F}"/>
              </a:ext>
            </a:extLst>
          </p:cNvPr>
          <p:cNvSpPr/>
          <p:nvPr/>
        </p:nvSpPr>
        <p:spPr>
          <a:xfrm>
            <a:off x="7455322" y="3009039"/>
            <a:ext cx="1980000" cy="461442"/>
          </a:xfrm>
          <a:prstGeom prst="flowChartDisplay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초저지연</a:t>
            </a:r>
          </a:p>
        </p:txBody>
      </p:sp>
      <p:sp>
        <p:nvSpPr>
          <p:cNvPr id="40" name="순서도: 지연 39">
            <a:extLst>
              <a:ext uri="{FF2B5EF4-FFF2-40B4-BE49-F238E27FC236}">
                <a16:creationId xmlns:a16="http://schemas.microsoft.com/office/drawing/2014/main" id="{3BB09CF8-E59F-B189-9230-46BE03AE3BDC}"/>
              </a:ext>
            </a:extLst>
          </p:cNvPr>
          <p:cNvSpPr/>
          <p:nvPr/>
        </p:nvSpPr>
        <p:spPr>
          <a:xfrm>
            <a:off x="7455322" y="3643844"/>
            <a:ext cx="1980000" cy="461442"/>
          </a:xfrm>
          <a:prstGeom prst="flowChartDelay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많은 연결</a:t>
            </a:r>
          </a:p>
        </p:txBody>
      </p:sp>
      <p:sp>
        <p:nvSpPr>
          <p:cNvPr id="41" name="십자형 40">
            <a:extLst>
              <a:ext uri="{FF2B5EF4-FFF2-40B4-BE49-F238E27FC236}">
                <a16:creationId xmlns:a16="http://schemas.microsoft.com/office/drawing/2014/main" id="{7ED1B14E-5E95-9C0E-36DE-47762F66E79D}"/>
              </a:ext>
            </a:extLst>
          </p:cNvPr>
          <p:cNvSpPr/>
          <p:nvPr/>
        </p:nvSpPr>
        <p:spPr>
          <a:xfrm>
            <a:off x="5514681" y="4843007"/>
            <a:ext cx="1785773" cy="1095879"/>
          </a:xfrm>
          <a:prstGeom prst="plus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인프라 요구량 증가</a:t>
            </a:r>
          </a:p>
        </p:txBody>
      </p:sp>
      <p:sp>
        <p:nvSpPr>
          <p:cNvPr id="44" name="오른쪽 화살표 설명선 64">
            <a:extLst>
              <a:ext uri="{FF2B5EF4-FFF2-40B4-BE49-F238E27FC236}">
                <a16:creationId xmlns:a16="http://schemas.microsoft.com/office/drawing/2014/main" id="{B9A6B20A-9CC5-7700-94A6-B4DADF51A83C}"/>
              </a:ext>
            </a:extLst>
          </p:cNvPr>
          <p:cNvSpPr/>
          <p:nvPr/>
        </p:nvSpPr>
        <p:spPr>
          <a:xfrm rot="21029535" flipH="1">
            <a:off x="7689730" y="4843007"/>
            <a:ext cx="1520257" cy="461443"/>
          </a:xfrm>
          <a:prstGeom prst="foldedCorner">
            <a:avLst>
              <a:gd name="adj" fmla="val 39801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보안 문제</a:t>
            </a:r>
          </a:p>
        </p:txBody>
      </p:sp>
      <p:sp>
        <p:nvSpPr>
          <p:cNvPr id="45" name="오른쪽 화살표 설명선 64">
            <a:extLst>
              <a:ext uri="{FF2B5EF4-FFF2-40B4-BE49-F238E27FC236}">
                <a16:creationId xmlns:a16="http://schemas.microsoft.com/office/drawing/2014/main" id="{B7840C5A-7C94-B8A3-55BE-D77CA5ADFBC2}"/>
              </a:ext>
            </a:extLst>
          </p:cNvPr>
          <p:cNvSpPr/>
          <p:nvPr/>
        </p:nvSpPr>
        <p:spPr>
          <a:xfrm>
            <a:off x="7633917" y="1643755"/>
            <a:ext cx="1800000" cy="598168"/>
          </a:xfrm>
          <a:prstGeom prst="snipRoundRect">
            <a:avLst>
              <a:gd name="adj1" fmla="val 47956"/>
              <a:gd name="adj2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밀리미터파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주파수</a:t>
            </a:r>
          </a:p>
        </p:txBody>
      </p:sp>
      <p:sp>
        <p:nvSpPr>
          <p:cNvPr id="46" name="오른쪽 화살표 설명선 64">
            <a:extLst>
              <a:ext uri="{FF2B5EF4-FFF2-40B4-BE49-F238E27FC236}">
                <a16:creationId xmlns:a16="http://schemas.microsoft.com/office/drawing/2014/main" id="{EF680EAC-CDCA-C7FF-64DE-EBD24FA80EFB}"/>
              </a:ext>
            </a:extLst>
          </p:cNvPr>
          <p:cNvSpPr/>
          <p:nvPr/>
        </p:nvSpPr>
        <p:spPr>
          <a:xfrm>
            <a:off x="7689731" y="5477987"/>
            <a:ext cx="1520257" cy="461443"/>
          </a:xfrm>
          <a:prstGeom prst="octagon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전파 침해</a:t>
            </a:r>
          </a:p>
        </p:txBody>
      </p:sp>
      <p:graphicFrame>
        <p:nvGraphicFramePr>
          <p:cNvPr id="60" name="다이어그램 59">
            <a:extLst>
              <a:ext uri="{FF2B5EF4-FFF2-40B4-BE49-F238E27FC236}">
                <a16:creationId xmlns:a16="http://schemas.microsoft.com/office/drawing/2014/main" id="{0B44A186-76CE-3ED2-307A-D7FD923352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03728199"/>
              </p:ext>
            </p:extLst>
          </p:nvPr>
        </p:nvGraphicFramePr>
        <p:xfrm>
          <a:off x="2323695" y="3992799"/>
          <a:ext cx="2253313" cy="1946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5" name="다이어그램 64">
            <a:extLst>
              <a:ext uri="{FF2B5EF4-FFF2-40B4-BE49-F238E27FC236}">
                <a16:creationId xmlns:a16="http://schemas.microsoft.com/office/drawing/2014/main" id="{7C8D43BC-5868-EF41-1DFF-CB97851BDB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4985538"/>
              </p:ext>
            </p:extLst>
          </p:nvPr>
        </p:nvGraphicFramePr>
        <p:xfrm>
          <a:off x="1553874" y="2248693"/>
          <a:ext cx="3149571" cy="148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7" name="화살표: 갈매기형 수장 66">
            <a:extLst>
              <a:ext uri="{FF2B5EF4-FFF2-40B4-BE49-F238E27FC236}">
                <a16:creationId xmlns:a16="http://schemas.microsoft.com/office/drawing/2014/main" id="{782412CB-CEA6-7F32-CB58-46CEBD3305BE}"/>
              </a:ext>
            </a:extLst>
          </p:cNvPr>
          <p:cNvSpPr/>
          <p:nvPr/>
        </p:nvSpPr>
        <p:spPr>
          <a:xfrm>
            <a:off x="6115966" y="2411882"/>
            <a:ext cx="2498728" cy="461442"/>
          </a:xfrm>
          <a:prstGeom prst="chevron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5G</a:t>
            </a:r>
            <a:r>
              <a:rPr lang="ko-KR" altLang="en-US" dirty="0">
                <a:solidFill>
                  <a:sysClr val="windowText" lastClr="00000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의 장점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4DC5B8-F8B0-283F-13DE-FAC6157D0464}"/>
              </a:ext>
            </a:extLst>
          </p:cNvPr>
          <p:cNvSpPr txBox="1"/>
          <p:nvPr/>
        </p:nvSpPr>
        <p:spPr>
          <a:xfrm>
            <a:off x="614081" y="4642677"/>
            <a:ext cx="1212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돋움" panose="020B0600000101010101" pitchFamily="50" charset="-127"/>
                <a:ea typeface="돋움" panose="020B0600000101010101" pitchFamily="50" charset="-127"/>
              </a:rPr>
              <a:t>자율 주행 차량</a:t>
            </a:r>
          </a:p>
        </p:txBody>
      </p:sp>
      <p:cxnSp>
        <p:nvCxnSpPr>
          <p:cNvPr id="28" name="꺾인 연결선 59">
            <a:extLst>
              <a:ext uri="{FF2B5EF4-FFF2-40B4-BE49-F238E27FC236}">
                <a16:creationId xmlns:a16="http://schemas.microsoft.com/office/drawing/2014/main" id="{2EA32BC7-C61C-6A15-40BC-1C06CFC97C1F}"/>
              </a:ext>
            </a:extLst>
          </p:cNvPr>
          <p:cNvCxnSpPr>
            <a:cxnSpLocks/>
            <a:stCxn id="45" idx="3"/>
            <a:endCxn id="25" idx="3"/>
          </p:cNvCxnSpPr>
          <p:nvPr/>
        </p:nvCxnSpPr>
        <p:spPr>
          <a:xfrm rot="16200000" flipV="1">
            <a:off x="7383437" y="493274"/>
            <a:ext cx="12700" cy="2300961"/>
          </a:xfrm>
          <a:prstGeom prst="bentConnector3">
            <a:avLst>
              <a:gd name="adj1" fmla="val 1800000"/>
            </a:avLst>
          </a:prstGeom>
          <a:ln w="19050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화살표: 오각형 30">
            <a:extLst>
              <a:ext uri="{FF2B5EF4-FFF2-40B4-BE49-F238E27FC236}">
                <a16:creationId xmlns:a16="http://schemas.microsoft.com/office/drawing/2014/main" id="{C97C6305-39A9-4E59-8FEA-A6F881FAF297}"/>
              </a:ext>
            </a:extLst>
          </p:cNvPr>
          <p:cNvSpPr/>
          <p:nvPr/>
        </p:nvSpPr>
        <p:spPr>
          <a:xfrm>
            <a:off x="382872" y="2355238"/>
            <a:ext cx="1257390" cy="1268697"/>
          </a:xfrm>
          <a:prstGeom prst="homePlate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스마트 시티</a:t>
            </a:r>
          </a:p>
        </p:txBody>
      </p:sp>
    </p:spTree>
    <p:extLst>
      <p:ext uri="{BB962C8B-B14F-4D97-AF65-F5344CB8AC3E}">
        <p14:creationId xmlns:p14="http://schemas.microsoft.com/office/powerpoint/2010/main" val="3190748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1387</TotalTime>
  <Words>229</Words>
  <Application>Microsoft Office PowerPoint</Application>
  <PresentationFormat>A4 용지(210x297mm)</PresentationFormat>
  <Paragraphs>68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5세대 이동통신 정의</vt:lpstr>
      <vt:lpstr>2. 4G 및 5G 주파수 특성 비교</vt:lpstr>
      <vt:lpstr>3. 5G 스마트폰 판매량</vt:lpstr>
      <vt:lpstr>4. 5G 활용 및 장단점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오피스위즈(LHJ)</dc:creator>
  <cp:lastModifiedBy>KPC</cp:lastModifiedBy>
  <cp:revision>45</cp:revision>
  <dcterms:created xsi:type="dcterms:W3CDTF">2023-07-20T02:58:21Z</dcterms:created>
  <dcterms:modified xsi:type="dcterms:W3CDTF">2024-12-16T00:24:22Z</dcterms:modified>
</cp:coreProperties>
</file>